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1" r:id="rId4"/>
    <p:sldId id="257" r:id="rId5"/>
    <p:sldId id="268" r:id="rId6"/>
    <p:sldId id="283" r:id="rId7"/>
    <p:sldId id="277" r:id="rId8"/>
    <p:sldId id="265" r:id="rId9"/>
    <p:sldId id="266" r:id="rId10"/>
    <p:sldId id="258" r:id="rId11"/>
    <p:sldId id="269" r:id="rId12"/>
    <p:sldId id="284" r:id="rId13"/>
    <p:sldId id="260" r:id="rId14"/>
    <p:sldId id="261" r:id="rId15"/>
    <p:sldId id="287" r:id="rId16"/>
    <p:sldId id="288" r:id="rId17"/>
    <p:sldId id="289" r:id="rId18"/>
    <p:sldId id="290" r:id="rId19"/>
    <p:sldId id="274" r:id="rId20"/>
    <p:sldId id="28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8DAD8D-8BC7-40A1-9BF7-B430134A4D1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B543D-C035-4E08-B000-B46DDCA515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72074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143512"/>
            <a:ext cx="5614982" cy="1571636"/>
          </a:xfrm>
        </p:spPr>
        <p:txBody>
          <a:bodyPr>
            <a:noAutofit/>
          </a:bodyPr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86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Искусство на улицах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твоего города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706" y="1700289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Памятники архитектуры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07" y="4005062"/>
            <a:ext cx="3707824" cy="242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42" y="188640"/>
            <a:ext cx="9001156" cy="1002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Архитектура города Минусинска</a:t>
            </a:r>
            <a:br>
              <a:rPr lang="ru-RU" dirty="0" smtClean="0"/>
            </a:br>
            <a:r>
              <a:rPr lang="ru-RU" dirty="0" smtClean="0"/>
              <a:t>Спасский собор</a:t>
            </a:r>
            <a:endParaRPr lang="ru-RU" dirty="0"/>
          </a:p>
        </p:txBody>
      </p:sp>
      <p:pic>
        <p:nvPicPr>
          <p:cNvPr id="2050" name="Picture 2" descr="C:\Users\Роском\Desktop\374_008560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594" y="1412776"/>
            <a:ext cx="8150252" cy="5205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 </a:t>
            </a:r>
            <a:r>
              <a:rPr lang="ru-RU" dirty="0" err="1" smtClean="0"/>
              <a:t>им.Мартьянова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оском\Desktop\43cb3b26768b82a0e3ec1fb83771856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41826"/>
            <a:ext cx="8675379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Часовня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оском\Desktop\462ad80c2a24c1c5e9280ab7506654e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124352"/>
            <a:ext cx="7456912" cy="5592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Чем отличаются друг от друга здания?</a:t>
            </a:r>
            <a:endParaRPr lang="ru-RU" sz="3600" dirty="0"/>
          </a:p>
        </p:txBody>
      </p:sp>
      <p:pic>
        <p:nvPicPr>
          <p:cNvPr id="6" name="Picture 2" descr="C:\Users\Роском\Desktop\43cb3b26768b82a0e3ec1fb837718565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5000660" cy="3335440"/>
          </a:xfrm>
          <a:prstGeom prst="rect">
            <a:avLst/>
          </a:prstGeom>
          <a:noFill/>
        </p:spPr>
      </p:pic>
      <p:pic>
        <p:nvPicPr>
          <p:cNvPr id="7" name="Picture 5" descr="http://newworldnews.ru/index.php?option=com_datsogallery&amp;Itemid=110&amp;func=download&amp;file=33812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429000"/>
            <a:ext cx="4610596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Елена\Downloads\image_32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971" y="3071806"/>
            <a:ext cx="4667288" cy="3500466"/>
          </a:xfrm>
          <a:prstGeom prst="rect">
            <a:avLst/>
          </a:prstGeom>
          <a:noFill/>
        </p:spPr>
      </p:pic>
      <p:pic>
        <p:nvPicPr>
          <p:cNvPr id="4" name="Picture 4" descr="notr-da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00042"/>
            <a:ext cx="3729037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оском\Desktop\177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165"/>
            <a:ext cx="4665663" cy="296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ском\Desktop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547115" cy="34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оском\Desktop\dlyakota.ru_fotopodborki_yarkie-soty-na-fasade-obychnogo-zdaniya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44" y="299695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оском\Desktop\4388f13277a6054d2f02b0b08da38a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449497" cy="36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оском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48335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ском\Desktop\s120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24" y="3251954"/>
            <a:ext cx="3959776" cy="35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оском\Desktop\_stalinskie_doma_chto_privlekaet_a_chto_ottalkivaet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5036889" cy="33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ском\Desktop\xranyat-kak-kremlevskie-steny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273429" cy="35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4071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Задание</a:t>
            </a:r>
            <a:r>
              <a:rPr lang="ru-RU" dirty="0" smtClean="0"/>
              <a:t> для самостоятельной работы:</a:t>
            </a:r>
            <a:br>
              <a:rPr lang="ru-RU" dirty="0" smtClean="0"/>
            </a:br>
            <a:r>
              <a:rPr lang="ru-RU" dirty="0" smtClean="0"/>
              <a:t>Нарисовать здание, которое вы придумали или уже видели.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оском\Desktop\6228038_stock-photo-architect-and-project-of-modern-build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569875" cy="3427406"/>
          </a:xfrm>
          <a:prstGeom prst="rect">
            <a:avLst/>
          </a:prstGeom>
          <a:noFill/>
        </p:spPr>
      </p:pic>
      <p:pic>
        <p:nvPicPr>
          <p:cNvPr id="1027" name="Picture 3" descr="C:\Users\Роском\Desktop\1391143881_professiya_arhitek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357430"/>
            <a:ext cx="5319722" cy="4202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C:\Users\Роском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643834" cy="5095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3" name="Picture 2" descr="C:\Users\Елена\Downloads\г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571612"/>
            <a:ext cx="3333750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Архитектура</a:t>
            </a:r>
            <a:r>
              <a:rPr lang="ru-RU" sz="4000" dirty="0" smtClean="0"/>
              <a:t> – это искусство строить</a:t>
            </a:r>
          </a:p>
          <a:p>
            <a:pPr marL="0" lvl="0" indent="0" algn="ctr">
              <a:buClr>
                <a:srgbClr val="F0A22E"/>
              </a:buClr>
              <a:buNone/>
            </a:pPr>
            <a:r>
              <a:rPr lang="ru-RU" sz="4000" dirty="0">
                <a:solidFill>
                  <a:srgbClr val="C00000"/>
                </a:solidFill>
              </a:rPr>
              <a:t>Архитектор</a:t>
            </a:r>
            <a:r>
              <a:rPr lang="ru-RU" sz="4000" dirty="0">
                <a:solidFill>
                  <a:srgbClr val="4E3B30"/>
                </a:solidFill>
              </a:rPr>
              <a:t> – это главный строитель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Наша Родина – Россия</a:t>
            </a:r>
            <a:br>
              <a:rPr lang="ru-RU" sz="3600" dirty="0" smtClean="0"/>
            </a:br>
            <a:r>
              <a:rPr lang="ru-RU" dirty="0" smtClean="0"/>
              <a:t>Архитектура нашей Родины</a:t>
            </a:r>
            <a:endParaRPr lang="ru-RU" sz="3600" dirty="0"/>
          </a:p>
        </p:txBody>
      </p:sp>
      <p:pic>
        <p:nvPicPr>
          <p:cNvPr id="2050" name="Picture 2" descr="C:\Users\Елена\Downloads\59478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312" y="1340768"/>
            <a:ext cx="7416824" cy="4978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Кремль</a:t>
            </a:r>
            <a:endParaRPr lang="ru-RU" dirty="0"/>
          </a:p>
        </p:txBody>
      </p:sp>
      <p:pic>
        <p:nvPicPr>
          <p:cNvPr id="3076" name="Picture 4" descr="C:\Users\Елена\Downloads\ssRed_Square_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1412777"/>
            <a:ext cx="7416824" cy="4951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храм Василия Блаженного</a:t>
            </a:r>
          </a:p>
        </p:txBody>
      </p:sp>
      <p:pic>
        <p:nvPicPr>
          <p:cNvPr id="4" name="Picture 4" descr="soul_00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96752"/>
            <a:ext cx="864399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Московский университет  (МГУ)</a:t>
            </a:r>
            <a:endParaRPr lang="ru-RU" dirty="0"/>
          </a:p>
        </p:txBody>
      </p:sp>
      <p:pic>
        <p:nvPicPr>
          <p:cNvPr id="1026" name="Picture 2" descr="C:\Users\Елена\Downloads\mg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Дом Пашкова</a:t>
            </a:r>
            <a:endParaRPr lang="ru-RU" sz="3600" dirty="0"/>
          </a:p>
        </p:txBody>
      </p:sp>
      <p:pic>
        <p:nvPicPr>
          <p:cNvPr id="21505" name="Picture 1" descr="C:\Users\Елена\Downloads\0_3a7e8_1a603281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142984"/>
            <a:ext cx="7215238" cy="4991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Кижи. Деревянный архитектурный комплекс.</a:t>
            </a:r>
            <a:endParaRPr lang="ru-RU" sz="3600" dirty="0"/>
          </a:p>
        </p:txBody>
      </p:sp>
      <p:pic>
        <p:nvPicPr>
          <p:cNvPr id="20481" name="Picture 1" descr="C:\Users\Елена\Downloads\киж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640</TotalTime>
  <Words>63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</vt:lpstr>
      <vt:lpstr>                                         </vt:lpstr>
      <vt:lpstr>Презентация PowerPoint</vt:lpstr>
      <vt:lpstr>Наша Родина – Россия Архитектура нашей Родины</vt:lpstr>
      <vt:lpstr>Кремль</vt:lpstr>
      <vt:lpstr>храм Василия Блаженного</vt:lpstr>
      <vt:lpstr>Московский университет  (МГУ)</vt:lpstr>
      <vt:lpstr>Дом Пашкова</vt:lpstr>
      <vt:lpstr>Кижи. Деревянный архитектурный комплекс.</vt:lpstr>
      <vt:lpstr>Архитектура города Минусинска Спасский собор</vt:lpstr>
      <vt:lpstr>Музей им.Мартьянова</vt:lpstr>
      <vt:lpstr>Часовня</vt:lpstr>
      <vt:lpstr>Чем отличаются друг от друга здания?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работы: Нарисовать здание, которое вы придумали или уже видели.</vt:lpstr>
      <vt:lpstr>Презентация PowerPoint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Елена</dc:creator>
  <cp:lastModifiedBy>Windows User</cp:lastModifiedBy>
  <cp:revision>56</cp:revision>
  <dcterms:created xsi:type="dcterms:W3CDTF">2012-11-08T11:49:06Z</dcterms:created>
  <dcterms:modified xsi:type="dcterms:W3CDTF">2018-11-22T08:22:45Z</dcterms:modified>
</cp:coreProperties>
</file>